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210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005B-8B26-4406-95E0-A7A1B8E503BC}" type="datetimeFigureOut">
              <a:rPr kumimoji="1" lang="ja-JP" altLang="en-US" smtClean="0"/>
              <a:t>2016/4/20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CB10E-28EA-46A3-8FC3-1082E455A4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335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005B-8B26-4406-95E0-A7A1B8E503BC}" type="datetimeFigureOut">
              <a:rPr kumimoji="1" lang="ja-JP" altLang="en-US" smtClean="0"/>
              <a:t>2016/4/20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CB10E-28EA-46A3-8FC3-1082E455A4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9841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005B-8B26-4406-95E0-A7A1B8E503BC}" type="datetimeFigureOut">
              <a:rPr kumimoji="1" lang="ja-JP" altLang="en-US" smtClean="0"/>
              <a:t>2016/4/20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CB10E-28EA-46A3-8FC3-1082E455A4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346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005B-8B26-4406-95E0-A7A1B8E503BC}" type="datetimeFigureOut">
              <a:rPr kumimoji="1" lang="ja-JP" altLang="en-US" smtClean="0"/>
              <a:t>2016/4/20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CB10E-28EA-46A3-8FC3-1082E455A4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813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005B-8B26-4406-95E0-A7A1B8E503BC}" type="datetimeFigureOut">
              <a:rPr kumimoji="1" lang="ja-JP" altLang="en-US" smtClean="0"/>
              <a:t>2016/4/20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CB10E-28EA-46A3-8FC3-1082E455A4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580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005B-8B26-4406-95E0-A7A1B8E503BC}" type="datetimeFigureOut">
              <a:rPr kumimoji="1" lang="ja-JP" altLang="en-US" smtClean="0"/>
              <a:t>2016/4/20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CB10E-28EA-46A3-8FC3-1082E455A4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695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005B-8B26-4406-95E0-A7A1B8E503BC}" type="datetimeFigureOut">
              <a:rPr kumimoji="1" lang="ja-JP" altLang="en-US" smtClean="0"/>
              <a:t>2016/4/20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CB10E-28EA-46A3-8FC3-1082E455A4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443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005B-8B26-4406-95E0-A7A1B8E503BC}" type="datetimeFigureOut">
              <a:rPr kumimoji="1" lang="ja-JP" altLang="en-US" smtClean="0"/>
              <a:t>2016/4/20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CB10E-28EA-46A3-8FC3-1082E455A4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6118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005B-8B26-4406-95E0-A7A1B8E503BC}" type="datetimeFigureOut">
              <a:rPr kumimoji="1" lang="ja-JP" altLang="en-US" smtClean="0"/>
              <a:t>2016/4/20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CB10E-28EA-46A3-8FC3-1082E455A4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8769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005B-8B26-4406-95E0-A7A1B8E503BC}" type="datetimeFigureOut">
              <a:rPr kumimoji="1" lang="ja-JP" altLang="en-US" smtClean="0"/>
              <a:t>2016/4/20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CB10E-28EA-46A3-8FC3-1082E455A4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619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005B-8B26-4406-95E0-A7A1B8E503BC}" type="datetimeFigureOut">
              <a:rPr kumimoji="1" lang="ja-JP" altLang="en-US" smtClean="0"/>
              <a:t>2016/4/20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CB10E-28EA-46A3-8FC3-1082E455A4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073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2005B-8B26-4406-95E0-A7A1B8E503BC}" type="datetimeFigureOut">
              <a:rPr kumimoji="1" lang="ja-JP" altLang="en-US" smtClean="0"/>
              <a:t>2016/4/20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CB10E-28EA-46A3-8FC3-1082E455A4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929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wmf"/><Relationship Id="rId3" Type="http://schemas.microsoft.com/office/2007/relationships/media" Target="../media/media2.wm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.png"/><Relationship Id="rId5" Type="http://schemas.microsoft.com/office/2007/relationships/media" Target="../media/media3.mp4"/><Relationship Id="rId10" Type="http://schemas.openxmlformats.org/officeDocument/2006/relationships/image" Target="../media/image3.png"/><Relationship Id="rId4" Type="http://schemas.openxmlformats.org/officeDocument/2006/relationships/video" Target="../media/media2.wmv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/>
        </p:nvSpPr>
        <p:spPr>
          <a:xfrm>
            <a:off x="131252" y="759672"/>
            <a:ext cx="73265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 smtClean="0"/>
              <a:t>システムをモデル化し最適な方法で操る</a:t>
            </a:r>
            <a:endParaRPr lang="ja-JP" altLang="en-US" sz="3200" dirty="0"/>
          </a:p>
        </p:txBody>
      </p:sp>
      <p:sp>
        <p:nvSpPr>
          <p:cNvPr id="31" name="タイトル 1"/>
          <p:cNvSpPr>
            <a:spLocks noGrp="1"/>
          </p:cNvSpPr>
          <p:nvPr>
            <p:ph type="title"/>
          </p:nvPr>
        </p:nvSpPr>
        <p:spPr>
          <a:xfrm>
            <a:off x="-696" y="0"/>
            <a:ext cx="9144000" cy="66675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kumimoji="1" lang="ja-JP" altLang="en-US" sz="3600" dirty="0" smtClean="0">
                <a:solidFill>
                  <a:schemeClr val="bg1"/>
                </a:solidFill>
              </a:rPr>
              <a:t>システムを操る（山北研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）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pic>
        <p:nvPicPr>
          <p:cNvPr id="4" name="SMA-promo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289" y="1495392"/>
            <a:ext cx="3172816" cy="2162772"/>
          </a:xfrm>
          <a:prstGeom prst="rect">
            <a:avLst/>
          </a:prstGeom>
        </p:spPr>
      </p:pic>
      <p:pic>
        <p:nvPicPr>
          <p:cNvPr id="6" name="bikerobo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289" y="4152088"/>
            <a:ext cx="3122426" cy="2341819"/>
          </a:xfrm>
          <a:prstGeom prst="rect">
            <a:avLst/>
          </a:prstGeom>
        </p:spPr>
      </p:pic>
      <p:pic>
        <p:nvPicPr>
          <p:cNvPr id="25" name="acro_best2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0840" y="1495392"/>
            <a:ext cx="3263316" cy="2224461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1711353" y="3719853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ヘビ型ロボット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848525" y="3770356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アクロバットロボット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711353" y="6488668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バイクロボット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pic>
        <p:nvPicPr>
          <p:cNvPr id="36" name="Picture 4" descr="engine_and_transmissi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40" y="4312953"/>
            <a:ext cx="2009687" cy="158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テキスト ボックス 38"/>
          <p:cNvSpPr txBox="1"/>
          <p:nvPr/>
        </p:nvSpPr>
        <p:spPr>
          <a:xfrm>
            <a:off x="4400830" y="6383914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エンジン速度制御も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pic>
        <p:nvPicPr>
          <p:cNvPr id="38" name="Picture 5" descr="stockv6cutawa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36" y="4312953"/>
            <a:ext cx="1168153" cy="122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N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351" y="5416553"/>
            <a:ext cx="2356419" cy="11520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9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24</Words>
  <Application>Microsoft Office PowerPoint</Application>
  <PresentationFormat>画面に合わせる (4:3)</PresentationFormat>
  <Paragraphs>6</Paragraphs>
  <Slides>1</Slides>
  <Notes>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ＭＳ Ｐゴシック</vt:lpstr>
      <vt:lpstr>Arial</vt:lpstr>
      <vt:lpstr>Calibri</vt:lpstr>
      <vt:lpstr>Office ​​テーマ</vt:lpstr>
      <vt:lpstr>システムを操る（山北研）</vt:lpstr>
    </vt:vector>
  </TitlesOfParts>
  <Company>東京工業大学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kosaka02</dc:creator>
  <cp:lastModifiedBy>山北昌毅</cp:lastModifiedBy>
  <cp:revision>14</cp:revision>
  <dcterms:created xsi:type="dcterms:W3CDTF">2016-03-23T23:36:51Z</dcterms:created>
  <dcterms:modified xsi:type="dcterms:W3CDTF">2016-04-20T07:02:23Z</dcterms:modified>
</cp:coreProperties>
</file>